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9" r:id="rId4"/>
    <p:sldId id="260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5B3B"/>
    <a:srgbClr val="FFFFFF"/>
    <a:srgbClr val="404029"/>
    <a:srgbClr val="D7B1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2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09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1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92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3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10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76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08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B146B-44D8-42F2-99DF-6661419B070A}" type="datetimeFigureOut">
              <a:rPr lang="en-US" smtClean="0"/>
              <a:t>14/8/2021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63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hyperlink" Target="../index.html" TargetMode="Externa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" y="1532586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XIN CHÀO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3998" y="2718376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Nguyễn Thanh Hà</a:t>
            </a:r>
          </a:p>
        </p:txBody>
      </p:sp>
      <p:pic>
        <p:nvPicPr>
          <p:cNvPr id="14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37" y="400576"/>
            <a:ext cx="955778" cy="989913"/>
          </a:xfrm>
          <a:prstGeom prst="ellipse">
            <a:avLst/>
          </a:prstGeom>
          <a:noFill/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1259492" y="3272375"/>
            <a:ext cx="6532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Lớp </a:t>
            </a:r>
            <a:r>
              <a:rPr lang="en-US" sz="300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BW2104R1 - HTML / CSS</a:t>
            </a:r>
          </a:p>
          <a:p>
            <a:endParaRPr lang="en-US" sz="3000" smtClean="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3998" y="3926084"/>
            <a:ext cx="53686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Giảng viên: Vũ Văn Hải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720609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gu coffee shop</a:t>
            </a:r>
          </a:p>
        </p:txBody>
      </p:sp>
    </p:spTree>
    <p:extLst>
      <p:ext uri="{BB962C8B-B14F-4D97-AF65-F5344CB8AC3E}">
        <p14:creationId xmlns:p14="http://schemas.microsoft.com/office/powerpoint/2010/main" val="361040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5" presetClass="entr" presetSubtype="0" repeatCount="indefinite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63998" y="2718376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Thuần HTML và CSS</a:t>
            </a:r>
          </a:p>
        </p:txBody>
      </p:sp>
      <p:pic>
        <p:nvPicPr>
          <p:cNvPr id="14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37" y="400576"/>
            <a:ext cx="955778" cy="989913"/>
          </a:xfrm>
          <a:prstGeom prst="ellipse">
            <a:avLst/>
          </a:prstGeom>
          <a:noFill/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1259492" y="3315803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SASS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98" y="3926084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Responsive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365625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gu coffee shop</a:t>
            </a:r>
          </a:p>
        </p:txBody>
      </p:sp>
    </p:spTree>
    <p:extLst>
      <p:ext uri="{BB962C8B-B14F-4D97-AF65-F5344CB8AC3E}">
        <p14:creationId xmlns:p14="http://schemas.microsoft.com/office/powerpoint/2010/main" val="230379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5" presetClass="entr" presetSubtype="0" repeatCount="indefinite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05B3B"/>
            </a:gs>
            <a:gs pos="93000">
              <a:srgbClr val="FFFFFF"/>
            </a:gs>
            <a:gs pos="83000">
              <a:srgbClr val="FFFFFF"/>
            </a:gs>
            <a:gs pos="100000">
              <a:srgbClr val="FFFF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44302" y="230904"/>
            <a:ext cx="10859902" cy="4161489"/>
            <a:chOff x="644302" y="230904"/>
            <a:chExt cx="10859902" cy="4161489"/>
          </a:xfrm>
        </p:grpSpPr>
        <p:sp>
          <p:nvSpPr>
            <p:cNvPr id="3" name="Freeform 2"/>
            <p:cNvSpPr/>
            <p:nvPr/>
          </p:nvSpPr>
          <p:spPr>
            <a:xfrm>
              <a:off x="6234501" y="2091712"/>
              <a:ext cx="4096927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81622"/>
                  </a:lnTo>
                  <a:lnTo>
                    <a:pt x="4096927" y="881622"/>
                  </a:lnTo>
                  <a:lnTo>
                    <a:pt x="4096927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Freeform 4"/>
            <p:cNvSpPr/>
            <p:nvPr/>
          </p:nvSpPr>
          <p:spPr>
            <a:xfrm>
              <a:off x="6234501" y="2091712"/>
              <a:ext cx="1258810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81622"/>
                  </a:lnTo>
                  <a:lnTo>
                    <a:pt x="1258810" y="881622"/>
                  </a:lnTo>
                  <a:lnTo>
                    <a:pt x="125881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Freeform 6"/>
            <p:cNvSpPr/>
            <p:nvPr/>
          </p:nvSpPr>
          <p:spPr>
            <a:xfrm>
              <a:off x="4655194" y="2091712"/>
              <a:ext cx="1579306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579306" y="0"/>
                  </a:moveTo>
                  <a:lnTo>
                    <a:pt x="1579306" y="881622"/>
                  </a:lnTo>
                  <a:lnTo>
                    <a:pt x="0" y="881622"/>
                  </a:lnTo>
                  <a:lnTo>
                    <a:pt x="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/>
            <p:cNvSpPr/>
            <p:nvPr/>
          </p:nvSpPr>
          <p:spPr>
            <a:xfrm>
              <a:off x="1817077" y="2091712"/>
              <a:ext cx="4417423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417423" y="0"/>
                  </a:moveTo>
                  <a:lnTo>
                    <a:pt x="4417423" y="881622"/>
                  </a:lnTo>
                  <a:lnTo>
                    <a:pt x="0" y="881622"/>
                  </a:lnTo>
                  <a:lnTo>
                    <a:pt x="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/>
            <p:cNvSpPr/>
            <p:nvPr/>
          </p:nvSpPr>
          <p:spPr>
            <a:xfrm>
              <a:off x="4271486" y="230904"/>
              <a:ext cx="3926030" cy="1860807"/>
            </a:xfrm>
            <a:custGeom>
              <a:avLst/>
              <a:gdLst>
                <a:gd name="connsiteX0" fmla="*/ 0 w 3926030"/>
                <a:gd name="connsiteY0" fmla="*/ 0 h 1860807"/>
                <a:gd name="connsiteX1" fmla="*/ 3926030 w 3926030"/>
                <a:gd name="connsiteY1" fmla="*/ 0 h 1860807"/>
                <a:gd name="connsiteX2" fmla="*/ 3926030 w 3926030"/>
                <a:gd name="connsiteY2" fmla="*/ 1860807 h 1860807"/>
                <a:gd name="connsiteX3" fmla="*/ 0 w 3926030"/>
                <a:gd name="connsiteY3" fmla="*/ 1860807 h 1860807"/>
                <a:gd name="connsiteX4" fmla="*/ 0 w 3926030"/>
                <a:gd name="connsiteY4" fmla="*/ 0 h 186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030" h="1860807">
                  <a:moveTo>
                    <a:pt x="0" y="0"/>
                  </a:moveTo>
                  <a:lnTo>
                    <a:pt x="3926030" y="0"/>
                  </a:lnTo>
                  <a:lnTo>
                    <a:pt x="3926030" y="1860807"/>
                  </a:lnTo>
                  <a:lnTo>
                    <a:pt x="0" y="1860807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2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Trang chủ</a:t>
              </a:r>
              <a:endParaRPr lang="en-US" sz="40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644302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3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Cây cà phê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3482419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4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Sản phẩm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320536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B19D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Đặt hàng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9158653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…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</p:grpSp>
      <p:sp>
        <p:nvSpPr>
          <p:cNvPr id="6" name="TextBox 5">
            <a:hlinkClick r:id="rId5" action="ppaction://hlinkfile"/>
          </p:cNvPr>
          <p:cNvSpPr txBox="1"/>
          <p:nvPr/>
        </p:nvSpPr>
        <p:spPr>
          <a:xfrm>
            <a:off x="-3" y="5294997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753422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gu coffee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4271486" y="2252683"/>
            <a:ext cx="3926030" cy="0"/>
          </a:xfrm>
          <a:prstGeom prst="line">
            <a:avLst/>
          </a:prstGeom>
          <a:ln w="63500" cmpd="sng">
            <a:solidFill>
              <a:srgbClr val="B05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44302" y="4461307"/>
            <a:ext cx="2345551" cy="0"/>
          </a:xfrm>
          <a:prstGeom prst="line">
            <a:avLst/>
          </a:prstGeom>
          <a:ln w="63500" cmpd="sng">
            <a:solidFill>
              <a:srgbClr val="B05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320535" y="4461307"/>
            <a:ext cx="2345551" cy="0"/>
          </a:xfrm>
          <a:prstGeom prst="line">
            <a:avLst/>
          </a:prstGeom>
          <a:ln w="63500" cmpd="sng">
            <a:solidFill>
              <a:srgbClr val="B05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61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" y="2142187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CÁM ƠN !</a:t>
            </a:r>
          </a:p>
        </p:txBody>
      </p:sp>
      <p:pic>
        <p:nvPicPr>
          <p:cNvPr id="14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37" y="400576"/>
            <a:ext cx="955778" cy="989913"/>
          </a:xfrm>
          <a:prstGeom prst="ellipse">
            <a:avLst/>
          </a:prstGeom>
          <a:noFill/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/>
          <p:cNvSpPr txBox="1"/>
          <p:nvPr/>
        </p:nvSpPr>
        <p:spPr>
          <a:xfrm>
            <a:off x="0" y="4720609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gu coffee</a:t>
            </a:r>
          </a:p>
        </p:txBody>
      </p:sp>
    </p:spTree>
    <p:extLst>
      <p:ext uri="{BB962C8B-B14F-4D97-AF65-F5344CB8AC3E}">
        <p14:creationId xmlns:p14="http://schemas.microsoft.com/office/powerpoint/2010/main" val="392307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833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gioi_thieu 2021-08-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98425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86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46</Words>
  <Application>Microsoft Office PowerPoint</Application>
  <PresentationFormat>Widescreen</PresentationFormat>
  <Paragraphs>17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Source Serif Pro</vt:lpstr>
      <vt:lpstr>Source Serif Pro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33</cp:revision>
  <dcterms:created xsi:type="dcterms:W3CDTF">2021-08-06T09:40:53Z</dcterms:created>
  <dcterms:modified xsi:type="dcterms:W3CDTF">2021-08-14T02:40:25Z</dcterms:modified>
</cp:coreProperties>
</file>

<file path=docProps/thumbnail.jpeg>
</file>